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1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Style moyen 3 - Accentuation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Style moyen 3 - Accentuation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Style moyen 4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Style moyen 4 - Accentuation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Style moyen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Style moyen 4 - Accentuation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FABFCF23-3B69-468F-B69F-88F6DE6A72F2}" styleName="Style moyen 1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DBED569-4797-4DF1-A0F4-6AAB3CD982D8}" styleName="Style léger 3 - Accentuation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A111915-BE36-4E01-A7E5-04B1672EAD32}" styleName="Style léger 2 - Accentuation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FD0F851-EC5A-4D38-B0AD-8093EC10F338}" styleName="Style léger 1 - Accentuation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Style à thème 2 - Accentuation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5758FB7-9AC5-4552-8A53-C91805E547FA}" styleName="Style à thème 1 - Accentuation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8FD4443E-F989-4FC4-A0C8-D5A2AF1F390B}" styleName="Style foncé 1 - Accentuation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Style foncé 2 - Accentuation 5/Accentuation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" name="Rectangle 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/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>
            <a:alphaModFix amt="30000"/>
            <a:extLst/>
          </a:blip>
          <a:srcRect t="20962" b="2277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9" name="Group 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0" name="Round Diagonal Corner Rectangle 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up 10"/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2" name="Freeform 32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" name="Freeform 33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" name="Freeform 34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" name="Freeform 37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6" name="Freeform 35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7" name="Freeform 36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8" name="Freeform 38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9" name="Freeform 39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0" name="Freeform 40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1" name="Rectangle 41"/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2" name="Freeform 32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" name="Freeform 33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" name="Freeform 34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5" name="Freeform 37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6" name="Freeform 35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7" name="Freeform 36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8" name="Freeform 38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9" name="Freeform 39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0" name="Freeform 40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1" name="Rectangle 41"/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fr-FR" sz="5400" dirty="0"/>
              <a:t>Smart Patate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665192" y="4164013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fr-FR" sz="1600" dirty="0"/>
              <a:t>Judicaël Guillaume, Filipe Lenoir et Benjamin </a:t>
            </a:r>
            <a:r>
              <a:rPr lang="fr-FR" sz="1600" dirty="0" err="1"/>
              <a:t>Raunet</a:t>
            </a:r>
            <a:endParaRPr lang="fr-FR" sz="1600" dirty="0"/>
          </a:p>
          <a:p>
            <a:pPr algn="ctr"/>
            <a:r>
              <a:rPr lang="fr-FR" sz="1600" dirty="0"/>
              <a:t> </a:t>
            </a:r>
          </a:p>
        </p:txBody>
      </p:sp>
      <p:pic>
        <p:nvPicPr>
          <p:cNvPr id="32" name="Imag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8305" y="73206"/>
            <a:ext cx="1311340" cy="68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45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>
            <a:off x="1782390" y="1195003"/>
            <a:ext cx="4950830" cy="2642005"/>
          </a:xfrm>
          <a:prstGeom prst="rect">
            <a:avLst/>
          </a:prstGeom>
          <a:noFill/>
          <a:effectLst>
            <a:softEdge rad="0"/>
          </a:effectLst>
        </p:spPr>
        <p:txBody>
          <a:bodyPr wrap="square" rtlCol="0">
            <a:spAutoFit/>
          </a:bodyPr>
          <a:lstStyle/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r>
              <a:rPr lang="fr-FR" sz="1400" kern="0" dirty="0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Calcul de la capacité du corps humain	</a:t>
            </a:r>
          </a:p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r>
              <a:rPr lang="fr-FR" sz="1400" kern="0" dirty="0" err="1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Fc</a:t>
            </a:r>
            <a:r>
              <a:rPr lang="fr-FR" sz="1400" kern="0" dirty="0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= 1/2π√2C</a:t>
            </a:r>
          </a:p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r>
              <a:rPr lang="fr-FR" sz="1400" kern="0" dirty="0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C= 1/ L(Fx2π) ²</a:t>
            </a:r>
          </a:p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r>
              <a:rPr lang="fr-FR" sz="1400" kern="0" dirty="0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C = 1/0.01(250000*2π) ²</a:t>
            </a:r>
          </a:p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r>
              <a:rPr lang="fr-FR" sz="1400" kern="0" dirty="0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C = 1.6*10-12 Farad</a:t>
            </a:r>
          </a:p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endParaRPr lang="fr-FR" sz="1400" kern="0" dirty="0">
              <a:solidFill>
                <a:sysClr val="windowText" lastClr="000000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r>
              <a:rPr lang="fr-FR" sz="1400" kern="0" dirty="0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L → Impédance de la bobine en Henri</a:t>
            </a:r>
          </a:p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r>
              <a:rPr lang="fr-FR" sz="1400" kern="0" dirty="0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F → Fréquence en Kilohertz</a:t>
            </a:r>
          </a:p>
        </p:txBody>
      </p:sp>
      <p:pic>
        <p:nvPicPr>
          <p:cNvPr id="11" name="Image 10" descr="C:\Users\Judicael\AppData\Local\Microsoft\Windows\INetCacheContent.Word\^C7EC2091C4CFE915C24D9679FD614F03A69F4268D15A04481D^pimgpsh_fullsize_distr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541661" y="423652"/>
            <a:ext cx="2429805" cy="418470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25400"/>
          </a:effectLst>
        </p:spPr>
      </p:pic>
      <p:sp>
        <p:nvSpPr>
          <p:cNvPr id="12" name="Rectangle 11"/>
          <p:cNvSpPr/>
          <p:nvPr/>
        </p:nvSpPr>
        <p:spPr>
          <a:xfrm>
            <a:off x="7182932" y="658663"/>
            <a:ext cx="28115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latin typeface="+mj-lt"/>
              </a:rPr>
              <a:t>Résultats tracés avec </a:t>
            </a:r>
            <a:r>
              <a:rPr lang="fr-FR" dirty="0" err="1">
                <a:latin typeface="+mj-lt"/>
              </a:rPr>
              <a:t>Scilab</a:t>
            </a:r>
            <a:r>
              <a:rPr lang="fr-FR" dirty="0">
                <a:latin typeface="+mj-lt"/>
              </a:rPr>
              <a:t> :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305" y="73206"/>
            <a:ext cx="1311340" cy="687207"/>
          </a:xfrm>
          <a:prstGeom prst="rect">
            <a:avLst/>
          </a:prstGeom>
        </p:spPr>
      </p:pic>
      <p:graphicFrame>
        <p:nvGraphicFramePr>
          <p:cNvPr id="10" name="Espace réservé du contenu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10498844"/>
              </p:ext>
            </p:extLst>
          </p:nvPr>
        </p:nvGraphicFramePr>
        <p:xfrm>
          <a:off x="1552504" y="4004017"/>
          <a:ext cx="9446175" cy="2760261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105313">
                  <a:extLst>
                    <a:ext uri="{9D8B030D-6E8A-4147-A177-3AD203B41FA5}">
                      <a16:colId xmlns:a16="http://schemas.microsoft.com/office/drawing/2014/main" val="4234594647"/>
                    </a:ext>
                  </a:extLst>
                </a:gridCol>
                <a:gridCol w="740265">
                  <a:extLst>
                    <a:ext uri="{9D8B030D-6E8A-4147-A177-3AD203B41FA5}">
                      <a16:colId xmlns:a16="http://schemas.microsoft.com/office/drawing/2014/main" val="2425288077"/>
                    </a:ext>
                  </a:extLst>
                </a:gridCol>
                <a:gridCol w="656829">
                  <a:extLst>
                    <a:ext uri="{9D8B030D-6E8A-4147-A177-3AD203B41FA5}">
                      <a16:colId xmlns:a16="http://schemas.microsoft.com/office/drawing/2014/main" val="3085890365"/>
                    </a:ext>
                  </a:extLst>
                </a:gridCol>
                <a:gridCol w="760783">
                  <a:extLst>
                    <a:ext uri="{9D8B030D-6E8A-4147-A177-3AD203B41FA5}">
                      <a16:colId xmlns:a16="http://schemas.microsoft.com/office/drawing/2014/main" val="173357689"/>
                    </a:ext>
                  </a:extLst>
                </a:gridCol>
                <a:gridCol w="760783">
                  <a:extLst>
                    <a:ext uri="{9D8B030D-6E8A-4147-A177-3AD203B41FA5}">
                      <a16:colId xmlns:a16="http://schemas.microsoft.com/office/drawing/2014/main" val="1406050490"/>
                    </a:ext>
                  </a:extLst>
                </a:gridCol>
                <a:gridCol w="924087">
                  <a:extLst>
                    <a:ext uri="{9D8B030D-6E8A-4147-A177-3AD203B41FA5}">
                      <a16:colId xmlns:a16="http://schemas.microsoft.com/office/drawing/2014/main" val="1201381499"/>
                    </a:ext>
                  </a:extLst>
                </a:gridCol>
                <a:gridCol w="924087">
                  <a:extLst>
                    <a:ext uri="{9D8B030D-6E8A-4147-A177-3AD203B41FA5}">
                      <a16:colId xmlns:a16="http://schemas.microsoft.com/office/drawing/2014/main" val="3038072870"/>
                    </a:ext>
                  </a:extLst>
                </a:gridCol>
                <a:gridCol w="893507">
                  <a:extLst>
                    <a:ext uri="{9D8B030D-6E8A-4147-A177-3AD203B41FA5}">
                      <a16:colId xmlns:a16="http://schemas.microsoft.com/office/drawing/2014/main" val="1831081494"/>
                    </a:ext>
                  </a:extLst>
                </a:gridCol>
                <a:gridCol w="893507">
                  <a:extLst>
                    <a:ext uri="{9D8B030D-6E8A-4147-A177-3AD203B41FA5}">
                      <a16:colId xmlns:a16="http://schemas.microsoft.com/office/drawing/2014/main" val="2835841568"/>
                    </a:ext>
                  </a:extLst>
                </a:gridCol>
                <a:gridCol w="893507">
                  <a:extLst>
                    <a:ext uri="{9D8B030D-6E8A-4147-A177-3AD203B41FA5}">
                      <a16:colId xmlns:a16="http://schemas.microsoft.com/office/drawing/2014/main" val="891980485"/>
                    </a:ext>
                  </a:extLst>
                </a:gridCol>
                <a:gridCol w="893507">
                  <a:extLst>
                    <a:ext uri="{9D8B030D-6E8A-4147-A177-3AD203B41FA5}">
                      <a16:colId xmlns:a16="http://schemas.microsoft.com/office/drawing/2014/main" val="4170569716"/>
                    </a:ext>
                  </a:extLst>
                </a:gridCol>
              </a:tblGrid>
              <a:tr h="348715"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Fréquence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500Hz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1KHz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10KHz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50KHz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100KHz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200KHz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300KHz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400KHz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500KHz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600KHz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8644278"/>
                  </a:ext>
                </a:extLst>
              </a:tr>
              <a:tr h="1205773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Tension crête à crête pas touché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1,25V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0" algn="l"/>
                        </a:tabLs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0,8V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1V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64203857"/>
                  </a:ext>
                </a:extLst>
              </a:tr>
              <a:tr h="1205773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Tension crête à crête touché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0" algn="l"/>
                        </a:tabLs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0" algn="l"/>
                        </a:tabLs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3,75V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0,35V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0,3V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0,30V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73119497"/>
                  </a:ext>
                </a:extLst>
              </a:tr>
            </a:tbl>
          </a:graphicData>
        </a:graphic>
      </p:graphicFrame>
      <p:sp>
        <p:nvSpPr>
          <p:cNvPr id="13" name="Titre 1"/>
          <p:cNvSpPr txBox="1">
            <a:spLocks/>
          </p:cNvSpPr>
          <p:nvPr/>
        </p:nvSpPr>
        <p:spPr>
          <a:xfrm>
            <a:off x="1398268" y="336957"/>
            <a:ext cx="2790526" cy="101274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/>
              <a:t>Expérience N°1 :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333593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/>
          </p:cNvSpPr>
          <p:nvPr/>
        </p:nvSpPr>
        <p:spPr>
          <a:xfrm>
            <a:off x="1552349" y="985311"/>
            <a:ext cx="2857726" cy="533848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dirty="0"/>
              <a:t>Expérience N°2 :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3632" y="962795"/>
            <a:ext cx="5483882" cy="2623218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349" y="3848828"/>
            <a:ext cx="5483882" cy="2692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990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36688" y="142875"/>
            <a:ext cx="6288087" cy="942975"/>
          </a:xfrm>
        </p:spPr>
        <p:txBody>
          <a:bodyPr>
            <a:normAutofit fontScale="90000"/>
          </a:bodyPr>
          <a:lstStyle/>
          <a:p>
            <a:r>
              <a:rPr lang="fr-FR" b="1" dirty="0"/>
              <a:t>Présentation du prototype :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859155" y="1726056"/>
            <a:ext cx="48641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Quand on ne touche pas la patate il ne se passe rien.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Avec un doigt il y a un gyrophare simple à deux </a:t>
            </a:r>
            <a:r>
              <a:rPr lang="fr-FR" dirty="0" err="1">
                <a:solidFill>
                  <a:schemeClr val="bg1"/>
                </a:solidFill>
              </a:rPr>
              <a:t>leds</a:t>
            </a:r>
            <a:r>
              <a:rPr lang="fr-FR" dirty="0">
                <a:solidFill>
                  <a:schemeClr val="bg1"/>
                </a:solidFill>
              </a:rPr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Avec deux doigts il y a un gyrophare avec la </a:t>
            </a:r>
            <a:r>
              <a:rPr lang="fr-FR" dirty="0" err="1">
                <a:solidFill>
                  <a:schemeClr val="bg1"/>
                </a:solidFill>
              </a:rPr>
              <a:t>led</a:t>
            </a:r>
            <a:r>
              <a:rPr lang="fr-FR" dirty="0">
                <a:solidFill>
                  <a:schemeClr val="bg1"/>
                </a:solidFill>
              </a:rPr>
              <a:t> du milieu en plus (3 </a:t>
            </a:r>
            <a:r>
              <a:rPr lang="fr-FR" dirty="0" err="1">
                <a:solidFill>
                  <a:schemeClr val="bg1"/>
                </a:solidFill>
              </a:rPr>
              <a:t>leds</a:t>
            </a:r>
            <a:r>
              <a:rPr lang="fr-FR" dirty="0">
                <a:solidFill>
                  <a:schemeClr val="bg1"/>
                </a:solidFill>
              </a:rPr>
              <a:t> au total) et la sirène deux tons française.</a:t>
            </a:r>
          </a:p>
          <a:p>
            <a:pPr lvl="0"/>
            <a:endParaRPr lang="fr-FR" dirty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Et quand on prend la pomme de terre dans la main il y a le gyrophare à 3 </a:t>
            </a:r>
            <a:r>
              <a:rPr lang="fr-FR" dirty="0" err="1">
                <a:solidFill>
                  <a:schemeClr val="bg1"/>
                </a:solidFill>
              </a:rPr>
              <a:t>leds</a:t>
            </a:r>
            <a:r>
              <a:rPr lang="fr-FR" dirty="0">
                <a:solidFill>
                  <a:schemeClr val="bg1"/>
                </a:solidFill>
              </a:rPr>
              <a:t> et la sirène américaine lente.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8305" y="73206"/>
            <a:ext cx="1311340" cy="687207"/>
          </a:xfrm>
          <a:prstGeom prst="rect">
            <a:avLst/>
          </a:prstGeom>
        </p:spPr>
      </p:pic>
      <p:pic>
        <p:nvPicPr>
          <p:cNvPr id="6" name="Imag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3255" y="1876710"/>
            <a:ext cx="5760720" cy="3542665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1586154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49" name="Rectangle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0" name="Picture 2"/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1" name="Group 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" name="Rectangle 5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" name="Freeform 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" name="Freeform 7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" name="Freeform 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9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1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2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3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15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Line 16"/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1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2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Rectangle 21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6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3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5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8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9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3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1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36" name="Group 35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37" name="Freeform 3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3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4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8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4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Rectangle 41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47" name="Picture 2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-14288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/>
          <a:srcRect t="25217" b="3789"/>
          <a:stretch/>
        </p:blipFill>
        <p:spPr>
          <a:xfrm>
            <a:off x="1864485" y="1635125"/>
            <a:ext cx="8808276" cy="4690031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8305" y="73206"/>
            <a:ext cx="1311340" cy="68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2945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316</TotalTime>
  <Words>86</Words>
  <Application>Microsoft Office PowerPoint</Application>
  <PresentationFormat>Grand écran</PresentationFormat>
  <Paragraphs>55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1" baseType="lpstr">
      <vt:lpstr>Arial</vt:lpstr>
      <vt:lpstr>Calibri</vt:lpstr>
      <vt:lpstr>Times New Roman</vt:lpstr>
      <vt:lpstr>Trebuchet MS</vt:lpstr>
      <vt:lpstr>Tw Cen MT</vt:lpstr>
      <vt:lpstr>Circuit</vt:lpstr>
      <vt:lpstr>Smart Patate</vt:lpstr>
      <vt:lpstr>Présentation PowerPoint</vt:lpstr>
      <vt:lpstr>Présentation PowerPoint</vt:lpstr>
      <vt:lpstr>Présentation du prototype :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Patate</dc:title>
  <dc:creator>LENOIR MAIA E SILVA FILIPE</dc:creator>
  <cp:lastModifiedBy>LENOIR MAIA E SILVA FILIPE</cp:lastModifiedBy>
  <cp:revision>23</cp:revision>
  <dcterms:created xsi:type="dcterms:W3CDTF">2016-11-21T09:13:11Z</dcterms:created>
  <dcterms:modified xsi:type="dcterms:W3CDTF">2016-11-29T13:02:53Z</dcterms:modified>
</cp:coreProperties>
</file>

<file path=docProps/thumbnail.jpeg>
</file>